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8"/>
  </p:notesMasterIdLst>
  <p:sldIdLst>
    <p:sldId id="335" r:id="rId2"/>
    <p:sldId id="336" r:id="rId3"/>
    <p:sldId id="337" r:id="rId4"/>
    <p:sldId id="338" r:id="rId5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1"/>
    <p:restoredTop sz="60340"/>
  </p:normalViewPr>
  <p:slideViewPr>
    <p:cSldViewPr snapToGrid="0">
      <p:cViewPr varScale="1">
        <p:scale>
          <a:sx n="74" d="100"/>
          <a:sy n="74" d="100"/>
        </p:scale>
        <p:origin x="120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slide" Target="slides/slide195.xml"/><Relationship Id="rId197" Type="http://schemas.openxmlformats.org/officeDocument/2006/relationships/slide" Target="slides/slide196.xml"/><Relationship Id="rId198" Type="http://schemas.openxmlformats.org/officeDocument/2006/relationships/slide" Target="slides/slide197.xml"/><Relationship Id="rId199" Type="http://schemas.openxmlformats.org/officeDocument/2006/relationships/slide" Target="slides/slide198.xml"/><Relationship Id="rId200" Type="http://schemas.openxmlformats.org/officeDocument/2006/relationships/slide" Target="slides/slide199.xml"/><Relationship Id="rId201" Type="http://schemas.openxmlformats.org/officeDocument/2006/relationships/slide" Target="slides/slide200.xml"/><Relationship Id="rId202" Type="http://schemas.openxmlformats.org/officeDocument/2006/relationships/slide" Target="slides/slide201.xml"/><Relationship Id="rId203" Type="http://schemas.openxmlformats.org/officeDocument/2006/relationships/slide" Target="slides/slide202.xml"/><Relationship Id="rId204" Type="http://schemas.openxmlformats.org/officeDocument/2006/relationships/slide" Target="slides/slide203.xml"/><Relationship Id="rId205" Type="http://schemas.openxmlformats.org/officeDocument/2006/relationships/slide" Target="slides/slide204.xml"/><Relationship Id="rId206" Type="http://schemas.openxmlformats.org/officeDocument/2006/relationships/slide" Target="slides/slide205.xml"/><Relationship Id="rId207" Type="http://schemas.openxmlformats.org/officeDocument/2006/relationships/slide" Target="slides/slide206.xml"/><Relationship Id="rId208" Type="http://schemas.openxmlformats.org/officeDocument/2006/relationships/slide" Target="slides/slide207.xml"/><Relationship Id="rId209" Type="http://schemas.openxmlformats.org/officeDocument/2006/relationships/slide" Target="slides/slide208.xml"/><Relationship Id="rId210" Type="http://schemas.openxmlformats.org/officeDocument/2006/relationships/slide" Target="slides/slide209.xml"/><Relationship Id="rId211" Type="http://schemas.openxmlformats.org/officeDocument/2006/relationships/slide" Target="slides/slide210.xml"/><Relationship Id="rId212" Type="http://schemas.openxmlformats.org/officeDocument/2006/relationships/slide" Target="slides/slide211.xml"/><Relationship Id="rId213" Type="http://schemas.openxmlformats.org/officeDocument/2006/relationships/slide" Target="slides/slide212.xml"/><Relationship Id="rId214" Type="http://schemas.openxmlformats.org/officeDocument/2006/relationships/slide" Target="slides/slide213.xml"/><Relationship Id="rId215" Type="http://schemas.openxmlformats.org/officeDocument/2006/relationships/slide" Target="slides/slide214.xml"/><Relationship Id="rId216" Type="http://schemas.openxmlformats.org/officeDocument/2006/relationships/slide" Target="slides/slide215.xml"/><Relationship Id="rId217" Type="http://schemas.openxmlformats.org/officeDocument/2006/relationships/slide" Target="slides/slide216.xml"/><Relationship Id="rId218" Type="http://schemas.openxmlformats.org/officeDocument/2006/relationships/slide" Target="slides/slide217.xml"/><Relationship Id="rId219" Type="http://schemas.openxmlformats.org/officeDocument/2006/relationships/slide" Target="slides/slide218.xml"/><Relationship Id="rId220" Type="http://schemas.openxmlformats.org/officeDocument/2006/relationships/slide" Target="slides/slide219.xml"/><Relationship Id="rId221" Type="http://schemas.openxmlformats.org/officeDocument/2006/relationships/slide" Target="slides/slide220.xml"/><Relationship Id="rId222" Type="http://schemas.openxmlformats.org/officeDocument/2006/relationships/slide" Target="slides/slide221.xml"/><Relationship Id="rId223" Type="http://schemas.openxmlformats.org/officeDocument/2006/relationships/slide" Target="slides/slide222.xml"/><Relationship Id="rId224" Type="http://schemas.openxmlformats.org/officeDocument/2006/relationships/slide" Target="slides/slide223.xml"/><Relationship Id="rId225" Type="http://schemas.openxmlformats.org/officeDocument/2006/relationships/slide" Target="slides/slide224.xml"/><Relationship Id="rId226" Type="http://schemas.openxmlformats.org/officeDocument/2006/relationships/slide" Target="slides/slide225.xml"/><Relationship Id="rId227" Type="http://schemas.openxmlformats.org/officeDocument/2006/relationships/slide" Target="slides/slide226.xml"/><Relationship Id="rId228" Type="http://schemas.openxmlformats.org/officeDocument/2006/relationships/slide" Target="slides/slide227.xml"/><Relationship Id="rId229" Type="http://schemas.openxmlformats.org/officeDocument/2006/relationships/slide" Target="slides/slide228.xml"/><Relationship Id="rId230" Type="http://schemas.openxmlformats.org/officeDocument/2006/relationships/slide" Target="slides/slide229.xml"/><Relationship Id="rId231" Type="http://schemas.openxmlformats.org/officeDocument/2006/relationships/slide" Target="slides/slide230.xml"/><Relationship Id="rId232" Type="http://schemas.openxmlformats.org/officeDocument/2006/relationships/slide" Target="slides/slide231.xml"/><Relationship Id="rId233" Type="http://schemas.openxmlformats.org/officeDocument/2006/relationships/slide" Target="slides/slide232.xml"/><Relationship Id="rId234" Type="http://schemas.openxmlformats.org/officeDocument/2006/relationships/slide" Target="slides/slide233.xml"/><Relationship Id="rId235" Type="http://schemas.openxmlformats.org/officeDocument/2006/relationships/slide" Target="slides/slide234.xml"/><Relationship Id="rId236" Type="http://schemas.openxmlformats.org/officeDocument/2006/relationships/slide" Target="slides/slide235.xml"/><Relationship Id="rId237" Type="http://schemas.openxmlformats.org/officeDocument/2006/relationships/slide" Target="slides/slide236.xml"/><Relationship Id="rId238" Type="http://schemas.openxmlformats.org/officeDocument/2006/relationships/slide" Target="slides/slide237.xml"/><Relationship Id="rId239" Type="http://schemas.openxmlformats.org/officeDocument/2006/relationships/slide" Target="slides/slide238.xml"/><Relationship Id="rId240" Type="http://schemas.openxmlformats.org/officeDocument/2006/relationships/slide" Target="slides/slide239.xml"/><Relationship Id="rId241" Type="http://schemas.openxmlformats.org/officeDocument/2006/relationships/slide" Target="slides/slide240.xml"/><Relationship Id="rId242" Type="http://schemas.openxmlformats.org/officeDocument/2006/relationships/slide" Target="slides/slide241.xml"/><Relationship Id="rId243" Type="http://schemas.openxmlformats.org/officeDocument/2006/relationships/slide" Target="slides/slide242.xml"/><Relationship Id="rId244" Type="http://schemas.openxmlformats.org/officeDocument/2006/relationships/slide" Target="slides/slide243.xml"/><Relationship Id="rId245" Type="http://schemas.openxmlformats.org/officeDocument/2006/relationships/slide" Target="slides/slide244.xml"/><Relationship Id="rId246" Type="http://schemas.openxmlformats.org/officeDocument/2006/relationships/slide" Target="slides/slide245.xml"/><Relationship Id="rId247" Type="http://schemas.openxmlformats.org/officeDocument/2006/relationships/slide" Target="slides/slide246.xml"/><Relationship Id="rId248" Type="http://schemas.openxmlformats.org/officeDocument/2006/relationships/slide" Target="slides/slide247.xml"/><Relationship Id="rId249" Type="http://schemas.openxmlformats.org/officeDocument/2006/relationships/slide" Target="slides/slide248.xml"/><Relationship Id="rId250" Type="http://schemas.openxmlformats.org/officeDocument/2006/relationships/slide" Target="slides/slide249.xml"/><Relationship Id="rId251" Type="http://schemas.openxmlformats.org/officeDocument/2006/relationships/slide" Target="slides/slide250.xml"/><Relationship Id="rId252" Type="http://schemas.openxmlformats.org/officeDocument/2006/relationships/slide" Target="slides/slide251.xml"/><Relationship Id="rId253" Type="http://schemas.openxmlformats.org/officeDocument/2006/relationships/slide" Target="slides/slide252.xml"/><Relationship Id="rId254" Type="http://schemas.openxmlformats.org/officeDocument/2006/relationships/slide" Target="slides/slide253.xml"/><Relationship Id="rId255" Type="http://schemas.openxmlformats.org/officeDocument/2006/relationships/slide" Target="slides/slide254.xml"/><Relationship Id="rId256" Type="http://schemas.openxmlformats.org/officeDocument/2006/relationships/slide" Target="slides/slide255.xml"/><Relationship Id="rId257" Type="http://schemas.openxmlformats.org/officeDocument/2006/relationships/slide" Target="slides/slide256.xml"/><Relationship Id="rId258" Type="http://schemas.openxmlformats.org/officeDocument/2006/relationships/notesMaster" Target="notesMasters/notesMaster1.xml"/><Relationship Id="rId259" Type="http://schemas.openxmlformats.org/officeDocument/2006/relationships/presProps" Target="presProps.xml"/><Relationship Id="rId260" Type="http://schemas.openxmlformats.org/officeDocument/2006/relationships/viewProps" Target="viewProps.xml"/><Relationship Id="rId261" Type="http://schemas.openxmlformats.org/officeDocument/2006/relationships/theme" Target="theme/theme1.xml"/><Relationship Id="rId262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7.xml"/></Relationships>
</file>

<file path=ppt/notesSlides/_rels/notesSlide1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8.xml"/></Relationships>
</file>

<file path=ppt/notesSlides/_rels/notesSlide1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9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0.xml"/></Relationships>
</file>

<file path=ppt/notesSlides/_rels/notesSlide1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1.xml"/></Relationships>
</file>

<file path=ppt/notesSlides/_rels/notesSlide1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2.xml"/></Relationships>
</file>

<file path=ppt/notesSlides/_rels/notesSlide1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3.xml"/></Relationships>
</file>

<file path=ppt/notesSlides/_rels/notesSlide1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4.xml"/></Relationships>
</file>

<file path=ppt/notesSlides/_rels/notesSlide1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5.xml"/></Relationships>
</file>

<file path=ppt/notesSlides/_rels/notesSlide1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6.xml"/></Relationships>
</file>

<file path=ppt/notesSlides/_rels/notesSlide1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7.xml"/></Relationships>
</file>

<file path=ppt/notesSlides/_rels/notesSlide1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8.xml"/></Relationships>
</file>

<file path=ppt/notesSlides/_rels/notesSlide1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0.xml"/></Relationships>
</file>

<file path=ppt/notesSlides/_rels/notesSlide1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1.xml"/></Relationships>
</file>

<file path=ppt/notesSlides/_rels/notesSlide1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2.xml"/></Relationships>
</file>

<file path=ppt/notesSlides/_rels/notesSlide1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3.xml"/></Relationships>
</file>

<file path=ppt/notesSlides/_rels/notesSlide1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4.xml"/></Relationships>
</file>

<file path=ppt/notesSlides/_rels/notesSlide1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5.xml"/></Relationships>
</file>

<file path=ppt/notesSlides/_rels/notesSlide1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6.xml"/></Relationships>
</file>

<file path=ppt/notesSlides/_rels/notesSlide1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7.xml"/></Relationships>
</file>

<file path=ppt/notesSlides/_rels/notesSlide1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8.xml"/></Relationships>
</file>

<file path=ppt/notesSlides/_rels/notesSlide1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0.xml"/></Relationships>
</file>

<file path=ppt/notesSlides/_rels/notesSlide1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1.xml"/></Relationships>
</file>

<file path=ppt/notesSlides/_rels/notesSlide1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2.xml"/></Relationships>
</file>

<file path=ppt/notesSlides/_rels/notesSlide1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3.xml"/></Relationships>
</file>

<file path=ppt/notesSlides/_rels/notesSlide1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4.xml"/></Relationships>
</file>

<file path=ppt/notesSlides/_rels/notesSlide1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5.xml"/></Relationships>
</file>

<file path=ppt/notesSlides/_rels/notesSlide1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6.xml"/></Relationships>
</file>

<file path=ppt/notesSlides/_rels/notesSlide1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7.xml"/></Relationships>
</file>

<file path=ppt/notesSlides/_rels/notesSlide1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8.xml"/></Relationships>
</file>

<file path=ppt/notesSlides/_rels/notesSlide1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9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0.xml"/></Relationships>
</file>

<file path=ppt/notesSlides/_rels/notesSlide1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1.xml"/></Relationships>
</file>

<file path=ppt/notesSlides/_rels/notesSlide1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2.xml"/></Relationships>
</file>

<file path=ppt/notesSlides/_rels/notesSlide1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3.xml"/></Relationships>
</file>

<file path=ppt/notesSlides/_rels/notesSlide1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4.xml"/></Relationships>
</file>

<file path=ppt/notesSlides/_rels/notesSlide1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5.xml"/></Relationships>
</file>

<file path=ppt/notesSlides/_rels/notesSlide1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6.xml"/></Relationships>
</file>

<file path=ppt/notesSlides/_rels/notesSlide1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7.xml"/></Relationships>
</file>

<file path=ppt/notesSlides/_rels/notesSlide1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8.xml"/></Relationships>
</file>

<file path=ppt/notesSlides/_rels/notesSlide1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9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0.xml"/></Relationships>
</file>

<file path=ppt/notesSlides/_rels/notesSlide1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1.xml"/></Relationships>
</file>

<file path=ppt/notesSlides/_rels/notesSlide1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2.xml"/></Relationships>
</file>

<file path=ppt/notesSlides/_rels/notesSlide1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3.xml"/></Relationships>
</file>

<file path=ppt/notesSlides/_rels/notesSlide1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4.xml"/></Relationships>
</file>

<file path=ppt/notesSlides/_rels/notesSlide1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5.xml"/></Relationships>
</file>

<file path=ppt/notesSlides/_rels/notesSlide1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6.xml"/></Relationships>
</file>

<file path=ppt/notesSlides/_rels/notesSlide1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7.xml"/></Relationships>
</file>

<file path=ppt/notesSlides/_rels/notesSlide1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8.xml"/></Relationships>
</file>

<file path=ppt/notesSlides/_rels/notesSlide1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0.xml"/></Relationships>
</file>

<file path=ppt/notesSlides/_rels/notesSlide1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1.xml"/></Relationships>
</file>

<file path=ppt/notesSlides/_rels/notesSlide1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2.xml"/></Relationships>
</file>

<file path=ppt/notesSlides/_rels/notesSlide1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3.xml"/></Relationships>
</file>

<file path=ppt/notesSlides/_rels/notesSlide1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4.xml"/></Relationships>
</file>

<file path=ppt/notesSlides/_rels/notesSlide1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5.xml"/></Relationships>
</file>

<file path=ppt/notesSlides/_rels/notesSlide1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6.xml"/></Relationships>
</file>

<file path=ppt/notesSlides/_rels/notesSlide1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7.xml"/></Relationships>
</file>

<file path=ppt/notesSlides/_rels/notesSlide1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8.xml"/></Relationships>
</file>

<file path=ppt/notesSlides/_rels/notesSlide1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0.xml"/></Relationships>
</file>

<file path=ppt/notesSlides/_rels/notesSlide2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1.xml"/></Relationships>
</file>

<file path=ppt/notesSlides/_rels/notesSlide2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2.xml"/></Relationships>
</file>

<file path=ppt/notesSlides/_rels/notesSlide2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3.xml"/></Relationships>
</file>

<file path=ppt/notesSlides/_rels/notesSlide2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4.xml"/></Relationships>
</file>

<file path=ppt/notesSlides/_rels/notesSlide2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5.xml"/></Relationships>
</file>

<file path=ppt/notesSlides/_rels/notesSlide2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6.xml"/></Relationships>
</file>

<file path=ppt/notesSlides/_rels/notesSlide2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7.xml"/></Relationships>
</file>

<file path=ppt/notesSlides/_rels/notesSlide2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8.xml"/></Relationships>
</file>

<file path=ppt/notesSlides/_rels/notesSlide2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9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0.xml"/></Relationships>
</file>

<file path=ppt/notesSlides/_rels/notesSlide2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1.xml"/></Relationships>
</file>

<file path=ppt/notesSlides/_rels/notesSlide2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2.xml"/></Relationships>
</file>

<file path=ppt/notesSlides/_rels/notesSlide2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3.xml"/></Relationships>
</file>

<file path=ppt/notesSlides/_rels/notesSlide2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4.xml"/></Relationships>
</file>

<file path=ppt/notesSlides/_rels/notesSlide2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5.xml"/></Relationships>
</file>

<file path=ppt/notesSlides/_rels/notesSlide2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6.xml"/></Relationships>
</file>

<file path=ppt/notesSlides/_rels/notesSlide2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7.xml"/></Relationships>
</file>

<file path=ppt/notesSlides/_rels/notesSlide2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8.xml"/></Relationships>
</file>

<file path=ppt/notesSlides/_rels/notesSlide2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9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0.xml"/></Relationships>
</file>

<file path=ppt/notesSlides/_rels/notesSlide2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1.xml"/></Relationships>
</file>

<file path=ppt/notesSlides/_rels/notesSlide2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2.xml"/></Relationships>
</file>

<file path=ppt/notesSlides/_rels/notesSlide2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3.xml"/></Relationships>
</file>

<file path=ppt/notesSlides/_rels/notesSlide2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4.xml"/></Relationships>
</file>

<file path=ppt/notesSlides/_rels/notesSlide2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5.xml"/></Relationships>
</file>

<file path=ppt/notesSlides/_rels/notesSlide2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6.xml"/></Relationships>
</file>

<file path=ppt/notesSlides/_rels/notesSlide2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7.xml"/></Relationships>
</file>

<file path=ppt/notesSlides/_rels/notesSlide2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8.xml"/></Relationships>
</file>

<file path=ppt/notesSlides/_rels/notesSlide2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9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0.xml"/></Relationships>
</file>

<file path=ppt/notesSlides/_rels/notesSlide2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1.xml"/></Relationships>
</file>

<file path=ppt/notesSlides/_rels/notesSlide2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2.xml"/></Relationships>
</file>

<file path=ppt/notesSlides/_rels/notesSlide2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3.xml"/></Relationships>
</file>

<file path=ppt/notesSlides/_rels/notesSlide2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4.xml"/></Relationships>
</file>

<file path=ppt/notesSlides/_rels/notesSlide2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5.xml"/></Relationships>
</file>

<file path=ppt/notesSlides/_rels/notesSlide2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6.xml"/></Relationships>
</file>

<file path=ppt/notesSlides/_rels/notesSlide2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7.xml"/></Relationships>
</file>

<file path=ppt/notesSlides/_rels/notesSlide2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8.xml"/></Relationships>
</file>

<file path=ppt/notesSlides/_rels/notesSlide2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9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0.xml"/></Relationships>
</file>

<file path=ppt/notesSlides/_rels/notesSlide2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1.xml"/></Relationships>
</file>

<file path=ppt/notesSlides/_rels/notesSlide2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2.xml"/></Relationships>
</file>

<file path=ppt/notesSlides/_rels/notesSlide2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3.xml"/></Relationships>
</file>

<file path=ppt/notesSlides/_rels/notesSlide2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4.xml"/></Relationships>
</file>

<file path=ppt/notesSlides/_rels/notesSlide2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5.xml"/></Relationships>
</file>

<file path=ppt/notesSlides/_rels/notesSlide2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6.xml"/></Relationships>
</file>

<file path=ppt/notesSlides/_rels/notesSlide2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7.xml"/></Relationships>
</file>

<file path=ppt/notesSlides/_rels/notesSlide2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8.xml"/></Relationships>
</file>

<file path=ppt/notesSlides/_rels/notesSlide2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9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0.xml"/></Relationships>
</file>

<file path=ppt/notesSlides/_rels/notesSlide2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1.xml"/></Relationships>
</file>

<file path=ppt/notesSlides/_rels/notesSlide2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2.xml"/></Relationships>
</file>

<file path=ppt/notesSlides/_rels/notesSlide2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3.xml"/></Relationships>
</file>

<file path=ppt/notesSlides/_rels/notesSlide2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4.xml"/></Relationships>
</file>

<file path=ppt/notesSlides/_rels/notesSlide2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5.xml"/></Relationships>
</file>

<file path=ppt/notesSlides/_rels/notesSlide2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6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В предыдущих сегментах мы обсуждали важность прикладной кинезиологии в поддержании здоровья и баланса в организме. Сегодня мы переходим к изучению важного метода - висцеральной терапии в рамках прикладной кинезиологии. Этот метод направлен на восстановление здоровья и баланса внутренних органов путем работы с соответствующими мышцами и тканями, включая брюшную полость. Основанная на идее взаимосвязи органов с мышцами и суставами, висцеральная терапия помогает улучшить циркуляцию крови, уменьшить болевые ощущения и повысить общее здоровье. Фокус метода лежит на важной взаимосвязи между мышцами, суставами и внутренними органами, понимание которой играет ключевую роль в достижении оптимального здоровья и благополучия.</a:t>
            </a:r>
          </a:p>
          <a:p>
            <a:r>
              <a:t>/imagine prompt: Balanced organs pulsating, against a cosmic swirl of stars.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7016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32267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6114785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4990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0380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8231685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712948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3024903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1328840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9342167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8041595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0835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931040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26632846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442996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482700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8071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411445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12522429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550418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0409334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0084503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2840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128005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58181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7395282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079188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341554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611190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812699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5502660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359438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5109396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774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046180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9908882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6559420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16739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8855426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8220063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3203193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003360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2142316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74619242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4982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7140779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613981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5160305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08068778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906308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5130960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373435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270274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4627189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50527780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990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196334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2764414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74408583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023659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2629110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2487638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32898117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0375849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1631209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7078336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11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646390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86921524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36620113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3954132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65586327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59312107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40959995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72104348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07679967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2744170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1781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09639805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09806754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96248082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5076008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2888377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21960722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18521898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55802266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266444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6981625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13700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5544309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30441676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40623328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3555509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52199113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297387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6821087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34756952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8774119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46401195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06499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5665540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3319739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36302943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43517587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1006656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2837476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07576914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7022115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1429123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73535264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04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Изучение влияния мышц и тканей брюшной полости на работу органов имеет большое значение в понимании человеческого организма. Представьте, что даже незначительный спазм или дисбаланс может оказать огромное воздействие на наш организм, нарушая его нормальное функционирование и вызывая различные виды заболеваний. Владение методиками висцеральной терапии позволяет не только выявить эти проблемы, но и активно вмешаться, возвращая органам возможность свободного движения и работу в гармонии. Это не только улучшает общее состояние здоровья, но и способствует предотвращению многих заболеваний и дискомфортам. Расширение знаний и навыков в области висцеральной терапии открывает перед специалистами новые возможности в уходе за здоровьем пациентов и повышении их качества жизни.</a:t>
            </a:r>
          </a:p>
          <a:p>
            <a:r>
              <a:t>/imagine prompt: Strong muscles, supporting organs, stretching dynamically, against a serene mountain backdrop.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0590055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648648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80877485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32224042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61500185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1153403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36927982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3384844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268889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06032522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209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2705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94003559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40964029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5957518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07732039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3906889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48319968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87227709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6817839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4077933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36009102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219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7107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14835198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0659471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91957006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63328537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9110719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42111434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66178063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39558929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5703401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80802179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712837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31521427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333102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80722611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5902155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1841227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8942398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5328649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6542172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5751892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11960972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69280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2056031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3695317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39514700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91274385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13414861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96285878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8650689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69130235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7377207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01825541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2600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10331319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12340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66769147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55091205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9108995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61492540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4845669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20726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52479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32138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41036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29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74671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За сегментом №2 следует завершение разговора о важности профессиональных навыков в области оздоровления и реабилитации. Данная сфера оказывает непосредственное воздействие на внутренние органы через работу с мышцами человеческого тела, открывая перспективы для улучшения качества жизни и обеспечения оптимального функционирования. Курс, о котором мы говорим, предлагает возможность глубже понять физическую реабилитацию и лечение, что сделает вашу практику более эффективной. Присоединяйтесь к обучению, чтобы расширить свои профессиональные навыки и помочь вашим клиентам достичь заметных результатов в их здоровье и благополучии.</a:t>
            </a:r>
          </a:p>
          <a:p>
            <a:r>
              <a:t>/imagine prompt: Rehabilitation equipment stretching under a mesmerizing galaxy backdrop.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601380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40772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8185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653112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89483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087988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045916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192384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279947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7110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  <a:p>
            <a:r>
              <a:t>Физическая активность является ключевым элементом здорового образа жизни. Регулярные тренировки способствуют улучшению общего самочувствия, помогают держать вес под контролем и укрепляют мышцы. Они также снижают риск развития серьезных заболеваний, таких как сердечно-сосудистые заболевания и диабет. Даже умеренные физические упражнения могут оказать значительное влияние на наше эмоциональное состояние и уровень энергии, помогая нам чувствовать себя бодрее и более бодро на протяжении дня. Поэтому не забывайте включать физическую активность в свою повседневную жизнь - ваше тело будет вам благодарно за это.</a:t>
            </a:r>
          </a:p>
          <a:p>
            <a:r>
              <a:t>/imagine prompt: Energetic dumbbells dancing, city skyline as a background.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2535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02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359219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87488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92544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68646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592685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444823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382877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0862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86502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93789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48403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011220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98808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515230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62753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39617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453300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874221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760607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2984504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5158291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97669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77871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73951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5231881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277476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228681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018414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8110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31988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2721837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04535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6972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2557015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825041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8026551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2566713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8241563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98343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59459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5151013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8424479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642474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6482664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3109143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528304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7495415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8986412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3203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68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778888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90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437703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353060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7293160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41172740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11257260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57784964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4172562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25358174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64965194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8402184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14.01.2024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6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8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9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0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1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2.xml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3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4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5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6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8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0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1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2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3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4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5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6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8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9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0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1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2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3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4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5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6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8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9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0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1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2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3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4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5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6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7.xml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8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9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0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1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2.xml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3.xml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4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5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6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8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0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1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2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3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4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5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6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8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0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1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2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3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4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5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6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8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0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1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2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3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4.xml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5.xml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6.xml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7.xml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8.xml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0.xml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1.xml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2.xml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3.xml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4.xml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5.xml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6.xml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7.xml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8.xml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0.xml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1.xml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2.xml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3.xml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4.xml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5.xml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6.xml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7.xml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8.xml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0.xml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1.xml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2.xml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3.xml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4.xml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5.xml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6.xml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7.xml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8.xml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9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0.xml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1.xml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2.xml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3.xml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4.xml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5.xml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Висцеральная терапия в прикладной кинезиологии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Восстановление здоровья и баланса внутренних органов</a:t>
            </a:r>
          </a:p>
          <a:p>
            <a:pPr/>
            <a:r>
              <a:t>Основана на взаимосвязи органов с мышцами и суставами</a:t>
            </a:r>
          </a:p>
          <a:p>
            <a:pPr/>
            <a:r>
              <a:t>Улучшение циркуляции крови и уменьшение болевых ощущений</a:t>
            </a:r>
          </a:p>
          <a:p>
            <a:pPr/>
            <a:r>
              <a:t>Фокус на взаимосвязи между мышцами, суставами и органами</a:t>
            </a:r>
          </a:p>
        </p:txBody>
      </p: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73" name="Rectangle 1072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76" name="Picture 107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873547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64675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449325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964818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27459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34140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474723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915629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0562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2688861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19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66433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14969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94786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821354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207421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25080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520169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63857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9751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180888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737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5133551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7786369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5649043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3592863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8911081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003753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2769924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424444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19890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504416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87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38557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1103906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3396245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244098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73676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82798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6507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811886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3096347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59860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4588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965078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8673489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5917582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8253253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159144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6448569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9718625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3293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823484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1563813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861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6445064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281240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4503565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892950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13651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9951010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47761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7719890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309915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5896853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145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263782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8047306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469314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875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44482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132419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98142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4126947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2223241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942353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896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1475421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1001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25638845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228822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0479931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474742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8749472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920416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8362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5317401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424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0924870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98781404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3445371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5944199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515961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41013706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334885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6406903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6578547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9855503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8967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7618173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773205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2296857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418464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6702868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913849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727561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2647590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897653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14690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999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Влияние мышц брюшной полости на органы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Мышцы и ткани брюшной полости поддерживают органы и влияют на их функционирование</a:t>
            </a:r>
          </a:p>
          <a:p>
            <a:pPr/>
            <a:r>
              <a:t>Спазмы или дисбаланс в мышцах могут привести к сжатию органов и вызвать заболевания</a:t>
            </a:r>
          </a:p>
          <a:p>
            <a:pPr/>
            <a:r>
              <a:t>Висцеральная терапия позволяет обнаруживать и корректировать дисбалансы</a:t>
            </a:r>
          </a:p>
          <a:p>
            <a:pPr/>
            <a:r>
              <a:t>Возвращение органам естественной подвижности и функциональности улучшает их работу и состояние здоровья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0268955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345130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4332962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99888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789013006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7551841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2699655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2203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7796422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2354453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38221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1687279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7035658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263718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053443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0650217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0461713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1199131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6054186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434285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725707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2592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976024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11793036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983931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7316616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1251893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803032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8553236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66061632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4357536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678218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805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8846584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188386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83519087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3673281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7249734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644321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38246854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529754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392070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3671254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04901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1723687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3865816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996705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982332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249507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8457499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17027811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973676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259790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32194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39259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56899307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01620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5433321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67551752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60759339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5591689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8890765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1771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45533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67102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76035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67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Возможности профессионального роста в области оздоровления и реабилитации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Влияние на внутренние органы через работу с мышцами</a:t>
            </a:r>
          </a:p>
          <a:p>
            <a:pPr/>
            <a:r>
              <a:t>Развитие профессиональных навыков в физической реабилитации</a:t>
            </a:r>
          </a:p>
          <a:p>
            <a:pPr/>
            <a:r>
              <a:t>Улучшение качества жизни через оптимальное функционирование</a:t>
            </a:r>
          </a:p>
          <a:p>
            <a:pPr/>
            <a:r>
              <a:t>Идеальный курс для углубленного знакомства с лечением и реабилитацией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29520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3821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37354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72694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5373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157713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1858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66090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687890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53282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Важность физической активности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</a:p>
          <a:p>
            <a:pPr/>
            <a:r>
              <a:t>Физическая активность улучшает общее здоровье и благополучие.</a:t>
            </a:r>
          </a:p>
          <a:p>
            <a:pPr/>
            <a:r>
              <a:t>Тренировки помогают контролировать вес и укреплять мышцы.</a:t>
            </a:r>
          </a:p>
          <a:p>
            <a:pPr/>
            <a:r>
              <a:t>Регулярные занятия спортом снижают риск развития многих заболеваний.</a:t>
            </a:r>
          </a:p>
          <a:p>
            <a:pPr/>
            <a:r>
              <a:t>Умеренные физические упражнения способствуют бодрости духа и повышают уровень энергии.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8353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60675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273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8641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129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383099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919443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110711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23299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6161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03481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684087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7811389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9018870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816521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416619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94637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36215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13969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6331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233631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0440699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9525168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56528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9469466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61865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019088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616671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56178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914597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747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938169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300940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3080071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804427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7087012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0346734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42154768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417936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527474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4036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1146144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865789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017220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8605047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1654066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742551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913136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0423040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2480482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14237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3189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391664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5768431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6825015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799109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62671101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30576204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5353114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7530511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8608717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22204638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13" y="724138"/>
            <a:ext cx="5321387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613" y="2550728"/>
            <a:ext cx="5321387" cy="4108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-RU" sz="2000" dirty="0"/>
              <a:t>Буллиты</a:t>
            </a:r>
          </a:p>
        </p:txBody>
      </p:sp>
    </p:spTree>
    <p:extLst>
      <p:ext uri="{BB962C8B-B14F-4D97-AF65-F5344CB8AC3E}">
        <p14:creationId xmlns:p14="http://schemas.microsoft.com/office/powerpoint/2010/main" val="110010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768</Words>
  <Application>Microsoft Macintosh PowerPoint</Application>
  <PresentationFormat>Widescreen</PresentationFormat>
  <Paragraphs>768</Paragraphs>
  <Slides>256</Slides>
  <Notes>256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256</vt:i4>
      </vt:variant>
    </vt:vector>
  </HeadingPairs>
  <TitlesOfParts>
    <vt:vector size="260" baseType="lpstr">
      <vt:lpstr>Arial</vt:lpstr>
      <vt:lpstr>Calibri</vt:lpstr>
      <vt:lpstr>Calibri Light</vt:lpstr>
      <vt:lpstr>Office Theme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  <vt:lpstr>Заголовок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Николай Волосянков</cp:lastModifiedBy>
  <cp:revision>11</cp:revision>
  <dcterms:created xsi:type="dcterms:W3CDTF">2023-09-15T12:26:55Z</dcterms:created>
  <dcterms:modified xsi:type="dcterms:W3CDTF">2024-01-14T09:28:40Z</dcterms:modified>
</cp:coreProperties>
</file>